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958538244686494E-2"/>
          <c:y val="3.4695374015748029E-2"/>
          <c:w val="0.87950542101593976"/>
          <c:h val="0.628093673352533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LOLOS UNTUK PEMBELAJARAN AUDIO VISUAL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1666666666666666E-3"/>
                  <c:y val="-3.12500000000000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1666666666666666E-3"/>
                  <c:y val="-1.87499999999999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BENGKULU SELATAN</c:v>
                </c:pt>
                <c:pt idx="1">
                  <c:v>REJANG LEBONG</c:v>
                </c:pt>
                <c:pt idx="2">
                  <c:v>KEPAHIANG</c:v>
                </c:pt>
                <c:pt idx="3">
                  <c:v>BENGKULU TENGAH</c:v>
                </c:pt>
                <c:pt idx="4">
                  <c:v>BENGKULU UTARA</c:v>
                </c:pt>
                <c:pt idx="5">
                  <c:v>KOTA BENGKULU</c:v>
                </c:pt>
                <c:pt idx="6">
                  <c:v>MUKOMUKO</c:v>
                </c:pt>
                <c:pt idx="7">
                  <c:v>LEBONG</c:v>
                </c:pt>
                <c:pt idx="8">
                  <c:v>KAUR</c:v>
                </c:pt>
                <c:pt idx="9">
                  <c:v>SELUMA 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15</c:v>
                </c:pt>
                <c:pt idx="1">
                  <c:v>23</c:v>
                </c:pt>
                <c:pt idx="2">
                  <c:v>23</c:v>
                </c:pt>
                <c:pt idx="3">
                  <c:v>18</c:v>
                </c:pt>
                <c:pt idx="4">
                  <c:v>14</c:v>
                </c:pt>
                <c:pt idx="5">
                  <c:v>71</c:v>
                </c:pt>
                <c:pt idx="6">
                  <c:v>7</c:v>
                </c:pt>
                <c:pt idx="7">
                  <c:v>8</c:v>
                </c:pt>
                <c:pt idx="8">
                  <c:v>7</c:v>
                </c:pt>
                <c:pt idx="9">
                  <c:v>16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LOLOS UNTUK MENGIKUTI DISKUSI DARING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9.37499999999999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BENGKULU SELATAN</c:v>
                </c:pt>
                <c:pt idx="1">
                  <c:v>REJANG LEBONG</c:v>
                </c:pt>
                <c:pt idx="2">
                  <c:v>KEPAHIANG</c:v>
                </c:pt>
                <c:pt idx="3">
                  <c:v>BENGKULU TENGAH</c:v>
                </c:pt>
                <c:pt idx="4">
                  <c:v>BENGKULU UTARA</c:v>
                </c:pt>
                <c:pt idx="5">
                  <c:v>KOTA BENGKULU</c:v>
                </c:pt>
                <c:pt idx="6">
                  <c:v>MUKOMUKO</c:v>
                </c:pt>
                <c:pt idx="7">
                  <c:v>LEBONG</c:v>
                </c:pt>
                <c:pt idx="8">
                  <c:v>KAUR</c:v>
                </c:pt>
                <c:pt idx="9">
                  <c:v>SELUMA 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12</c:v>
                </c:pt>
                <c:pt idx="1">
                  <c:v>17</c:v>
                </c:pt>
                <c:pt idx="2">
                  <c:v>16</c:v>
                </c:pt>
                <c:pt idx="3">
                  <c:v>11</c:v>
                </c:pt>
                <c:pt idx="4">
                  <c:v>5</c:v>
                </c:pt>
                <c:pt idx="5">
                  <c:v>41</c:v>
                </c:pt>
                <c:pt idx="6">
                  <c:v>6</c:v>
                </c:pt>
                <c:pt idx="7">
                  <c:v>7</c:v>
                </c:pt>
                <c:pt idx="8">
                  <c:v>7</c:v>
                </c:pt>
                <c:pt idx="9">
                  <c:v>14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1811968"/>
        <c:axId val="131813760"/>
      </c:barChart>
      <c:catAx>
        <c:axId val="131811968"/>
        <c:scaling>
          <c:orientation val="minMax"/>
        </c:scaling>
        <c:delete val="0"/>
        <c:axPos val="b"/>
        <c:majorTickMark val="out"/>
        <c:minorTickMark val="none"/>
        <c:tickLblPos val="nextTo"/>
        <c:crossAx val="131813760"/>
        <c:crosses val="autoZero"/>
        <c:auto val="1"/>
        <c:lblAlgn val="ctr"/>
        <c:lblOffset val="100"/>
        <c:noMultiLvlLbl val="0"/>
      </c:catAx>
      <c:valAx>
        <c:axId val="131813760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1811968"/>
        <c:crosses val="autoZero"/>
        <c:crossBetween val="between"/>
      </c:valAx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357853822365647"/>
          <c:y val="0.86124960474477186"/>
          <c:w val="0.63880766039866632"/>
          <c:h val="0.11926820866141732"/>
        </c:manualLayout>
      </c:layout>
      <c:overlay val="0"/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id-ID" sz="1100" dirty="0"/>
              <a:t>DISKUSI PERTAMA</a:t>
            </a:r>
            <a:endParaRPr lang="en-US" sz="11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7417115690849164"/>
          <c:y val="8.4487239513069981E-2"/>
          <c:w val="0.74364121579083808"/>
          <c:h val="0.600590608979954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MENGIKUTI DISKUSI PERTAMA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6.25000000000000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accent5">
                      <a:tint val="50000"/>
                      <a:satMod val="300000"/>
                    </a:schemeClr>
                  </a:gs>
                  <a:gs pos="35000">
                    <a:schemeClr val="accent5">
                      <a:tint val="37000"/>
                      <a:satMod val="300000"/>
                    </a:schemeClr>
                  </a:gs>
                  <a:gs pos="100000">
                    <a:schemeClr val="accent5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BENGKULU SELATAN</c:v>
                </c:pt>
                <c:pt idx="1">
                  <c:v>REJANG LEBONG</c:v>
                </c:pt>
                <c:pt idx="2">
                  <c:v>KEPAHIANG</c:v>
                </c:pt>
                <c:pt idx="3">
                  <c:v>BENGKULU TENGAH</c:v>
                </c:pt>
                <c:pt idx="4">
                  <c:v>BENGKULU UTARA</c:v>
                </c:pt>
                <c:pt idx="5">
                  <c:v>KOTA BENGKULU</c:v>
                </c:pt>
                <c:pt idx="6">
                  <c:v>MUKOMUKO</c:v>
                </c:pt>
                <c:pt idx="7">
                  <c:v>LEBONG</c:v>
                </c:pt>
                <c:pt idx="8">
                  <c:v>KAUR</c:v>
                </c:pt>
                <c:pt idx="9">
                  <c:v>SELUMA 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</c:v>
                </c:pt>
                <c:pt idx="1">
                  <c:v>17</c:v>
                </c:pt>
                <c:pt idx="2">
                  <c:v>16</c:v>
                </c:pt>
                <c:pt idx="3">
                  <c:v>8</c:v>
                </c:pt>
                <c:pt idx="4">
                  <c:v>3</c:v>
                </c:pt>
                <c:pt idx="5">
                  <c:v>38</c:v>
                </c:pt>
                <c:pt idx="6">
                  <c:v>5</c:v>
                </c:pt>
                <c:pt idx="7">
                  <c:v>5</c:v>
                </c:pt>
                <c:pt idx="8">
                  <c:v>6</c:v>
                </c:pt>
                <c:pt idx="9">
                  <c:v>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TIDAK MENGIKUTI DISKUSI PERTAMA2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-4.1666666666666857E-3"/>
                  <c:y val="3.1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6666666666666666E-2"/>
                  <c:y val="6.25000000000000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BENGKULU SELATAN</c:v>
                </c:pt>
                <c:pt idx="1">
                  <c:v>REJANG LEBONG</c:v>
                </c:pt>
                <c:pt idx="2">
                  <c:v>KEPAHIANG</c:v>
                </c:pt>
                <c:pt idx="3">
                  <c:v>BENGKULU TENGAH</c:v>
                </c:pt>
                <c:pt idx="4">
                  <c:v>BENGKULU UTARA</c:v>
                </c:pt>
                <c:pt idx="5">
                  <c:v>KOTA BENGKULU</c:v>
                </c:pt>
                <c:pt idx="6">
                  <c:v>MUKOMUKO</c:v>
                </c:pt>
                <c:pt idx="7">
                  <c:v>LEBONG</c:v>
                </c:pt>
                <c:pt idx="8">
                  <c:v>KAUR</c:v>
                </c:pt>
                <c:pt idx="9">
                  <c:v>SELUMA 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6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  <c:pt idx="9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528960"/>
        <c:axId val="132907008"/>
      </c:barChart>
      <c:catAx>
        <c:axId val="131528960"/>
        <c:scaling>
          <c:orientation val="minMax"/>
        </c:scaling>
        <c:delete val="0"/>
        <c:axPos val="b"/>
        <c:majorTickMark val="none"/>
        <c:minorTickMark val="none"/>
        <c:tickLblPos val="nextTo"/>
        <c:crossAx val="132907008"/>
        <c:crosses val="autoZero"/>
        <c:auto val="1"/>
        <c:lblAlgn val="ctr"/>
        <c:lblOffset val="100"/>
        <c:noMultiLvlLbl val="0"/>
      </c:catAx>
      <c:valAx>
        <c:axId val="132907008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31528960"/>
        <c:crosses val="autoZero"/>
        <c:crossBetween val="between"/>
      </c:valAx>
      <c:spPr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19958685146094884"/>
          <c:y val="0.87218344787087154"/>
          <c:w val="0.80041314853905121"/>
          <c:h val="0.1161724094148269"/>
        </c:manualLayout>
      </c:layout>
      <c:overlay val="0"/>
    </c:legend>
    <c:plotVisOnly val="1"/>
    <c:dispBlanksAs val="gap"/>
    <c:showDLblsOverMax val="0"/>
  </c:chart>
  <c:spPr>
    <a:gradFill rotWithShape="1">
      <a:gsLst>
        <a:gs pos="0">
          <a:schemeClr val="accent6">
            <a:tint val="50000"/>
            <a:satMod val="300000"/>
          </a:schemeClr>
        </a:gs>
        <a:gs pos="35000">
          <a:schemeClr val="accent6">
            <a:tint val="37000"/>
            <a:satMod val="300000"/>
          </a:schemeClr>
        </a:gs>
        <a:gs pos="100000">
          <a:schemeClr val="accent6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6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id-ID" dirty="0"/>
              <a:t>DISKUSI </a:t>
            </a:r>
            <a:r>
              <a:rPr lang="id-ID" dirty="0" smtClean="0"/>
              <a:t>KEDUA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693978446839239"/>
          <c:y val="0.10452379313096667"/>
          <c:w val="0.78481512806820752"/>
          <c:h val="0.557664758688784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MENGIKUTI DISKUSI KEDUA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6.25000000000000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accent5">
                      <a:tint val="50000"/>
                      <a:satMod val="300000"/>
                    </a:schemeClr>
                  </a:gs>
                  <a:gs pos="35000">
                    <a:schemeClr val="accent5">
                      <a:tint val="37000"/>
                      <a:satMod val="300000"/>
                    </a:schemeClr>
                  </a:gs>
                  <a:gs pos="100000">
                    <a:schemeClr val="accent5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BENGKULU SELATAN</c:v>
                </c:pt>
                <c:pt idx="1">
                  <c:v>REJANG LEBONG</c:v>
                </c:pt>
                <c:pt idx="2">
                  <c:v>KEPAHIANG</c:v>
                </c:pt>
                <c:pt idx="3">
                  <c:v>BENGKULU TENGAH</c:v>
                </c:pt>
                <c:pt idx="4">
                  <c:v>BENGKULU UTARA</c:v>
                </c:pt>
                <c:pt idx="5">
                  <c:v>KOTA BENGKULU</c:v>
                </c:pt>
                <c:pt idx="6">
                  <c:v>MUKOMUKO</c:v>
                </c:pt>
                <c:pt idx="7">
                  <c:v>LEBONG</c:v>
                </c:pt>
                <c:pt idx="8">
                  <c:v>KAUR</c:v>
                </c:pt>
                <c:pt idx="9">
                  <c:v>SELUMA 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</c:v>
                </c:pt>
                <c:pt idx="1">
                  <c:v>17</c:v>
                </c:pt>
                <c:pt idx="2">
                  <c:v>14</c:v>
                </c:pt>
                <c:pt idx="3">
                  <c:v>7</c:v>
                </c:pt>
                <c:pt idx="4">
                  <c:v>2</c:v>
                </c:pt>
                <c:pt idx="5">
                  <c:v>33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TIDAK MENGIKUTI DISKUSI KEDUA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-4.1666666666666857E-3"/>
                  <c:y val="3.1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6666666666666666E-2"/>
                  <c:y val="6.25000000000000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BENGKULU SELATAN</c:v>
                </c:pt>
                <c:pt idx="1">
                  <c:v>REJANG LEBONG</c:v>
                </c:pt>
                <c:pt idx="2">
                  <c:v>KEPAHIANG</c:v>
                </c:pt>
                <c:pt idx="3">
                  <c:v>BENGKULU TENGAH</c:v>
                </c:pt>
                <c:pt idx="4">
                  <c:v>BENGKULU UTARA</c:v>
                </c:pt>
                <c:pt idx="5">
                  <c:v>KOTA BENGKULU</c:v>
                </c:pt>
                <c:pt idx="6">
                  <c:v>MUKOMUKO</c:v>
                </c:pt>
                <c:pt idx="7">
                  <c:v>LEBONG</c:v>
                </c:pt>
                <c:pt idx="8">
                  <c:v>KAUR</c:v>
                </c:pt>
                <c:pt idx="9">
                  <c:v>SELUMA 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6</c:v>
                </c:pt>
                <c:pt idx="1">
                  <c:v>0</c:v>
                </c:pt>
                <c:pt idx="2">
                  <c:v>2</c:v>
                </c:pt>
                <c:pt idx="3">
                  <c:v>4</c:v>
                </c:pt>
                <c:pt idx="4">
                  <c:v>3</c:v>
                </c:pt>
                <c:pt idx="5">
                  <c:v>8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937216"/>
        <c:axId val="132938752"/>
      </c:barChart>
      <c:catAx>
        <c:axId val="132937216"/>
        <c:scaling>
          <c:orientation val="minMax"/>
        </c:scaling>
        <c:delete val="0"/>
        <c:axPos val="b"/>
        <c:majorTickMark val="none"/>
        <c:minorTickMark val="none"/>
        <c:tickLblPos val="nextTo"/>
        <c:crossAx val="132938752"/>
        <c:crosses val="autoZero"/>
        <c:auto val="1"/>
        <c:lblAlgn val="ctr"/>
        <c:lblOffset val="100"/>
        <c:noMultiLvlLbl val="0"/>
      </c:catAx>
      <c:valAx>
        <c:axId val="132938752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32937216"/>
        <c:crosses val="autoZero"/>
        <c:crossBetween val="between"/>
      </c:valAx>
      <c:spPr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50188016743659303"/>
          <c:y val="0.84339044488014636"/>
          <c:w val="0.49485765022524381"/>
          <c:h val="0.14986832448976717"/>
        </c:manualLayout>
      </c:layout>
      <c:overlay val="0"/>
    </c:legend>
    <c:plotVisOnly val="1"/>
    <c:dispBlanksAs val="gap"/>
    <c:showDLblsOverMax val="0"/>
  </c:chart>
  <c:spPr>
    <a:gradFill rotWithShape="1">
      <a:gsLst>
        <a:gs pos="0">
          <a:schemeClr val="accent5">
            <a:tint val="50000"/>
            <a:satMod val="300000"/>
          </a:schemeClr>
        </a:gs>
        <a:gs pos="35000">
          <a:schemeClr val="accent5">
            <a:tint val="37000"/>
            <a:satMod val="300000"/>
          </a:schemeClr>
        </a:gs>
        <a:gs pos="100000">
          <a:schemeClr val="accent5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5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36598904484252"/>
          <c:y val="0.17154443157109525"/>
          <c:w val="0.85463401095515745"/>
          <c:h val="0.50543332486866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MENGIKUTI UJIAN DARING</c:v>
                </c:pt>
              </c:strCache>
            </c:strRef>
          </c:tx>
          <c:invertIfNegative val="0"/>
          <c:dLbls>
            <c:spPr>
              <a:solidFill>
                <a:schemeClr val="accent1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BENGKULU SELATAN</c:v>
                </c:pt>
                <c:pt idx="1">
                  <c:v>REJANG LEBONG</c:v>
                </c:pt>
                <c:pt idx="2">
                  <c:v>KEPAHIANG</c:v>
                </c:pt>
                <c:pt idx="3">
                  <c:v>BENGKULU TENGAH</c:v>
                </c:pt>
                <c:pt idx="4">
                  <c:v>BENGKULU UTARA</c:v>
                </c:pt>
                <c:pt idx="5">
                  <c:v>KOTA BENGKULU</c:v>
                </c:pt>
                <c:pt idx="6">
                  <c:v>MUKOMUKO</c:v>
                </c:pt>
                <c:pt idx="7">
                  <c:v>LEBONG</c:v>
                </c:pt>
                <c:pt idx="8">
                  <c:v>KAUR</c:v>
                </c:pt>
                <c:pt idx="9">
                  <c:v>SELUMA 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11</c:v>
                </c:pt>
                <c:pt idx="1">
                  <c:v>13</c:v>
                </c:pt>
                <c:pt idx="2">
                  <c:v>14</c:v>
                </c:pt>
                <c:pt idx="3">
                  <c:v>10</c:v>
                </c:pt>
                <c:pt idx="4">
                  <c:v>4</c:v>
                </c:pt>
                <c:pt idx="5">
                  <c:v>34</c:v>
                </c:pt>
                <c:pt idx="6">
                  <c:v>6</c:v>
                </c:pt>
                <c:pt idx="7">
                  <c:v>6</c:v>
                </c:pt>
                <c:pt idx="8">
                  <c:v>5</c:v>
                </c:pt>
                <c:pt idx="9">
                  <c:v>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TIDAK MENGIKUTI UJIAN DARING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solidFill>
                <a:schemeClr val="accent2"/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BENGKULU SELATAN</c:v>
                </c:pt>
                <c:pt idx="1">
                  <c:v>REJANG LEBONG</c:v>
                </c:pt>
                <c:pt idx="2">
                  <c:v>KEPAHIANG</c:v>
                </c:pt>
                <c:pt idx="3">
                  <c:v>BENGKULU TENGAH</c:v>
                </c:pt>
                <c:pt idx="4">
                  <c:v>BENGKULU UTARA</c:v>
                </c:pt>
                <c:pt idx="5">
                  <c:v>KOTA BENGKULU</c:v>
                </c:pt>
                <c:pt idx="6">
                  <c:v>MUKOMUKO</c:v>
                </c:pt>
                <c:pt idx="7">
                  <c:v>LEBONG</c:v>
                </c:pt>
                <c:pt idx="8">
                  <c:v>KAUR</c:v>
                </c:pt>
                <c:pt idx="9">
                  <c:v>SELUMA 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6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027328"/>
        <c:axId val="133028864"/>
      </c:barChart>
      <c:catAx>
        <c:axId val="133027328"/>
        <c:scaling>
          <c:orientation val="minMax"/>
        </c:scaling>
        <c:delete val="0"/>
        <c:axPos val="b"/>
        <c:majorTickMark val="out"/>
        <c:minorTickMark val="none"/>
        <c:tickLblPos val="nextTo"/>
        <c:crossAx val="133028864"/>
        <c:crosses val="autoZero"/>
        <c:auto val="1"/>
        <c:lblAlgn val="ctr"/>
        <c:lblOffset val="100"/>
        <c:noMultiLvlLbl val="0"/>
      </c:catAx>
      <c:valAx>
        <c:axId val="133028864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027328"/>
        <c:crosses val="autoZero"/>
        <c:crossBetween val="between"/>
      </c:valAx>
      <c:spPr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42833750900282552"/>
          <c:y val="0.86551479290916222"/>
          <c:w val="0.46416721555688245"/>
          <c:h val="0.13448520709083775"/>
        </c:manualLayout>
      </c:layout>
      <c:overlay val="0"/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</c:legend>
    <c:plotVisOnly val="1"/>
    <c:dispBlanksAs val="gap"/>
    <c:showDLblsOverMax val="0"/>
  </c:chart>
  <c:spPr>
    <a:gradFill rotWithShape="1">
      <a:gsLst>
        <a:gs pos="0">
          <a:schemeClr val="accent5">
            <a:tint val="50000"/>
            <a:satMod val="300000"/>
          </a:schemeClr>
        </a:gs>
        <a:gs pos="35000">
          <a:schemeClr val="accent5">
            <a:tint val="37000"/>
            <a:satMod val="300000"/>
          </a:schemeClr>
        </a:gs>
        <a:gs pos="100000">
          <a:schemeClr val="accent5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5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760651552683737E-2"/>
          <c:y val="0.1274341725265713"/>
          <c:w val="0.78230170517204112"/>
          <c:h val="0.549543487823831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PESERTA SKPP YANG DINYATAKAN LULUS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invertIfNegative val="0"/>
          <c:dLbls>
            <c:spPr>
              <a:solidFill>
                <a:schemeClr val="lt1"/>
              </a:solidFill>
              <a:ln w="15875" cap="flat" cmpd="sng" algn="ctr">
                <a:solidFill>
                  <a:schemeClr val="dk1">
                    <a:shade val="75000"/>
                    <a:satMod val="125000"/>
                    <a:lumMod val="75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BENGKULU SELATAN</c:v>
                </c:pt>
                <c:pt idx="1">
                  <c:v>REJANG LEBONG</c:v>
                </c:pt>
                <c:pt idx="2">
                  <c:v>KEPAHIANG</c:v>
                </c:pt>
                <c:pt idx="3">
                  <c:v>BENGKULU TENGAH</c:v>
                </c:pt>
                <c:pt idx="4">
                  <c:v>BENGKULU UTARA</c:v>
                </c:pt>
                <c:pt idx="5">
                  <c:v>KOTA BENGKULU</c:v>
                </c:pt>
                <c:pt idx="6">
                  <c:v>MUKOMUKO</c:v>
                </c:pt>
                <c:pt idx="7">
                  <c:v>LEBONG</c:v>
                </c:pt>
                <c:pt idx="8">
                  <c:v>KAUR</c:v>
                </c:pt>
                <c:pt idx="9">
                  <c:v>SELUMA 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11</c:v>
                </c:pt>
                <c:pt idx="1">
                  <c:v>15</c:v>
                </c:pt>
                <c:pt idx="2">
                  <c:v>14</c:v>
                </c:pt>
                <c:pt idx="3">
                  <c:v>10</c:v>
                </c:pt>
                <c:pt idx="4">
                  <c:v>5</c:v>
                </c:pt>
                <c:pt idx="5">
                  <c:v>40</c:v>
                </c:pt>
                <c:pt idx="6">
                  <c:v>6</c:v>
                </c:pt>
                <c:pt idx="7">
                  <c:v>7</c:v>
                </c:pt>
                <c:pt idx="8">
                  <c:v>7</c:v>
                </c:pt>
                <c:pt idx="9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057920"/>
        <c:axId val="133063808"/>
      </c:barChart>
      <c:catAx>
        <c:axId val="133057920"/>
        <c:scaling>
          <c:orientation val="minMax"/>
        </c:scaling>
        <c:delete val="0"/>
        <c:axPos val="b"/>
        <c:majorTickMark val="out"/>
        <c:minorTickMark val="none"/>
        <c:tickLblPos val="nextTo"/>
        <c:crossAx val="133063808"/>
        <c:crosses val="autoZero"/>
        <c:auto val="1"/>
        <c:lblAlgn val="ctr"/>
        <c:lblOffset val="100"/>
        <c:noMultiLvlLbl val="0"/>
      </c:catAx>
      <c:valAx>
        <c:axId val="133063808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057920"/>
        <c:crosses val="autoZero"/>
        <c:crossBetween val="between"/>
      </c:valAx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53239246540509633"/>
          <c:y val="0.86437980160244354"/>
          <c:w val="0.41189059442088533"/>
          <c:h val="0.13562019839755649"/>
        </c:manualLayout>
      </c:layout>
      <c:overlay val="0"/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0.10938</cdr:x>
      <cdr:y>0.04286</cdr:y>
    </cdr:from>
    <cdr:to>
      <cdr:x>0.97744</cdr:x>
      <cdr:y>0.14286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4056" y="216024"/>
          <a:ext cx="4000470" cy="50405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id-ID" sz="1100" dirty="0" smtClean="0"/>
            <a:t>GRAFIK PERBANDNGAN PESERTA YANG MENGIKUTI UJIAN DARING</a:t>
          </a:r>
        </a:p>
        <a:p xmlns:a="http://schemas.openxmlformats.org/drawingml/2006/main">
          <a:pPr algn="ctr"/>
          <a:r>
            <a:rPr lang="id-ID" sz="1100" dirty="0" smtClean="0"/>
            <a:t> DAN YANG TIDAK MENGIKUTI UJIAN DARING</a:t>
          </a:r>
        </a:p>
        <a:p xmlns:a="http://schemas.openxmlformats.org/drawingml/2006/main">
          <a:pPr algn="ctr"/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0.15342</cdr:x>
      <cdr:y>0.02817</cdr:y>
    </cdr:from>
    <cdr:to>
      <cdr:x>0.88218</cdr:x>
      <cdr:y>0.08451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064" y="144016"/>
          <a:ext cx="2736304" cy="28803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id-ID" sz="1100" dirty="0" smtClean="0"/>
            <a:t>PESERTA SKPP YANG DINYAKAN LULUS</a:t>
          </a:r>
        </a:p>
        <a:p xmlns:a="http://schemas.openxmlformats.org/drawingml/2006/main">
          <a:pPr algn="ctr"/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E88F8F7-42A5-4CCD-BB55-E9449E958AD4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5F3C3E-3ED3-43FF-80CD-8C0D028688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172389005"/>
              </p:ext>
            </p:extLst>
          </p:nvPr>
        </p:nvGraphicFramePr>
        <p:xfrm>
          <a:off x="1043608" y="1484784"/>
          <a:ext cx="760816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31640" y="761808"/>
            <a:ext cx="68407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DATA PESERTA SKPP DARING PROVINSI BENGKULU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816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068700880"/>
              </p:ext>
            </p:extLst>
          </p:nvPr>
        </p:nvGraphicFramePr>
        <p:xfrm>
          <a:off x="395536" y="1124744"/>
          <a:ext cx="432048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017903996"/>
              </p:ext>
            </p:extLst>
          </p:nvPr>
        </p:nvGraphicFramePr>
        <p:xfrm>
          <a:off x="4614028" y="1124744"/>
          <a:ext cx="427845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5576" y="321183"/>
            <a:ext cx="8556904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PERBANDINGAN PESERTA SKPP YANG MENGIKUT KELAS PERTAMA DAN KEDUA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682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6510977"/>
              </p:ext>
            </p:extLst>
          </p:nvPr>
        </p:nvGraphicFramePr>
        <p:xfrm>
          <a:off x="107504" y="1052736"/>
          <a:ext cx="460851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8977130"/>
              </p:ext>
            </p:extLst>
          </p:nvPr>
        </p:nvGraphicFramePr>
        <p:xfrm>
          <a:off x="5004048" y="980728"/>
          <a:ext cx="3754760" cy="5544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31640" y="361488"/>
            <a:ext cx="6840760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DATA PESERTA SKPP DARING PROVINSI BENGKULU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09887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100</TotalTime>
  <Words>53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Slipstream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MAYYA</dc:creator>
  <cp:lastModifiedBy>LENOVO</cp:lastModifiedBy>
  <cp:revision>16</cp:revision>
  <dcterms:created xsi:type="dcterms:W3CDTF">2020-06-27T11:29:36Z</dcterms:created>
  <dcterms:modified xsi:type="dcterms:W3CDTF">2020-06-29T04:21:22Z</dcterms:modified>
</cp:coreProperties>
</file>